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5f545a31-8461-6005-4c16-92b664b862df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0acf13f6-ccde-46f0-6f01-47ec1e140bc2}">
          <p14:sldIdLst>
            <p14:sldId id="262"/>
          </p14:sldIdLst>
        </p14:section>
        <p14:section name="방법론" id="{ccd9463f-a3bc-539e-d089-04e381c56796}">
          <p14:sldIdLst>
            <p14:sldId id="263"/>
          </p14:sldIdLst>
        </p14:section>
        <p14:section name="STEP 01" id="{5e318c95-184b-e3e8-d532-e95d8e0028f5}">
          <p14:sldIdLst>
            <p14:sldId id="264"/>
          </p14:sldIdLst>
        </p14:section>
        <p14:section name="STEP 02" id="{bf5d5d72-8f4d-39e9-1ab9-bf445fc7e9cd}">
          <p14:sldIdLst>
            <p14:sldId id="265"/>
          </p14:sldIdLst>
        </p14:section>
        <p14:section name="AI 기본기" id="{7f3bb8e1-3844-2491-636e-16cc6aef8fe8}">
          <p14:sldIdLst>
            <p14:sldId id="266"/>
            <p14:sldId id="267"/>
            <p14:sldId id="268"/>
            <p14:sldId id="269"/>
          </p14:sldIdLst>
        </p14:section>
        <p14:section name="STEP 03" id="{bca35ea1-be92-acf2-e8d0-9e4c0c390059}">
          <p14:sldIdLst>
            <p14:sldId id="270"/>
            <p14:sldId id="271"/>
            <p14:sldId id="272"/>
            <p14:sldId id="273"/>
          </p14:sldIdLst>
        </p14:section>
        <p14:section name="STEP 04" id="{41ca4985-1699-d4f3-3edd-9beb687f7e7d}">
          <p14:sldIdLst>
            <p14:sldId id="274"/>
          </p14:sldIdLst>
        </p14:section>
        <p14:section name="STEP 05" id="{725a37ae-819e-289e-5d3f-a3b78fe06c42}">
          <p14:sldIdLst>
            <p14:sldId id="275"/>
          </p14:sldIdLst>
        </p14:section>
        <p14:section name="사례" id="{7330b044-7700-5827-ee92-e4449a5090a1}">
          <p14:sldIdLst>
            <p14:sldId id="276"/>
            <p14:sldId id="277"/>
          </p14:sldIdLst>
        </p14:section>
        <p14:section name="마무리" id="{e6600ca8-5dae-0f89-6b7e-8e94fdf44b01}">
          <p14:sldIdLst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홍보 이미지 · SNS 게시글 · 홍보영상 · 운영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'홍보를 미루게 되는 가장 큰 이유는?'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홍보할 것 1개와 강점 한 줄을 쓰세요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시연: 이 지시문을 실제 AI 도구에 붙여 넣어 결과를 보여주세요. 번호 색이 6가지 요소와 같습니다. 도구는 기관에서 허용한 것을 사용.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결과를 읽으며 '초안'임을 강조. 사실·이름·숫자는 AI가 만든 것이 아니라 입력에서 가져온 것이므로 반드시 원본과 대조.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[30분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홈페이지에 소개된 강의 방식(TEACH·PRACTICE)과 과정 산출물(홍보 이미지·영상·SNS 게시물)을 안내.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4" Type="http://schemas.openxmlformats.org/officeDocument/2006/relationships/slide" Target="slide10.xml"/><Relationship Id="rId6" Type="http://schemas.openxmlformats.org/officeDocument/2006/relationships/slide" Target="slide15.xml"/><Relationship Id="rId8" Type="http://schemas.openxmlformats.org/officeDocument/2006/relationships/slide" Target="slide19.xml"/><Relationship Id="rId10" Type="http://schemas.openxmlformats.org/officeDocument/2006/relationships/slide" Target="slide20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image" Target="../media/image-10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image" Target="../media/image-13-2.png"/><Relationship Id="rId4" Type="http://schemas.openxmlformats.org/officeDocument/2006/relationships/image" Target="../media/image-13-3.png"/><Relationship Id="rId5" Type="http://schemas.openxmlformats.org/officeDocument/2006/relationships/image" Target="../media/image-13-4.png"/><Relationship Id="rId6" Type="http://schemas.openxmlformats.org/officeDocument/2006/relationships/image" Target="../media/image-13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image" Target="../media/image-16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8.xml"/><Relationship Id="rId2" Type="http://schemas.openxmlformats.org/officeDocument/2006/relationships/image" Target="../media/image-17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8-1.png"/><Relationship Id="rId3" Type="http://schemas.openxmlformats.org/officeDocument/2006/relationships/image" Target="../media/image-18-2.png"/><Relationship Id="rId4" Type="http://schemas.openxmlformats.org/officeDocument/2006/relationships/image" Target="../media/image-18-3.png"/><Relationship Id="rId5" Type="http://schemas.openxmlformats.org/officeDocument/2006/relationships/image" Target="../media/image-18-4.png"/><Relationship Id="rId6" Type="http://schemas.openxmlformats.org/officeDocument/2006/relationships/image" Target="../media/image-18-5.png"/><Relationship Id="rId7" Type="http://schemas.openxmlformats.org/officeDocument/2006/relationships/image" Target="../media/image-18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1-1.png"/><Relationship Id="rId3" Type="http://schemas.openxmlformats.org/officeDocument/2006/relationships/image" Target="../media/image-21-2.png"/><Relationship Id="rId4" Type="http://schemas.openxmlformats.org/officeDocument/2006/relationships/image" Target="../media/image-21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2-1.png"/><Relationship Id="rId3" Type="http://schemas.openxmlformats.org/officeDocument/2006/relationships/image" Target="../media/image-22-2.png"/><Relationship Id="rId4" Type="http://schemas.openxmlformats.org/officeDocument/2006/relationships/image" Target="../media/image-22-3.png"/><Relationship Id="rId5" Type="http://schemas.openxmlformats.org/officeDocument/2006/relationships/image" Target="../media/image-22-4.png"/><Relationship Id="rId6" Type="http://schemas.openxmlformats.org/officeDocument/2006/relationships/image" Target="../media/image-22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image" Target="../media/image-23-3.png"/><Relationship Id="rId5" Type="http://schemas.openxmlformats.org/officeDocument/2006/relationships/image" Target="../media/image-23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교육생용 강의안"/>
          <p:cNvSpPr/>
          <p:nvPr/>
        </p:nvSpPr>
        <p:spPr>
          <a:xfrm>
            <a:off x="548640" y="868680"/>
            <a:ext cx="21717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1717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교육생용 강의안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소상공인 AI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콘텐츠 마케팅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매장·제품 홍보 콘텐츠를 혼자서도 단계별로</a:t>
            </a:r>
            <a:endParaRPr lang="en-US" sz="1800" dirty="0"/>
          </a:p>
        </p:txBody>
      </p:sp>
      <p:sp>
        <p:nvSpPr>
          <p:cNvPr id="6" name="pill JH RESULT 5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JH RESULT 5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가게 자료로 직접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홍보 이미지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매장·제품 대표 컷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SNS 게시글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올리기 쉬운 문구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홍보영상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짧은 영상 한 편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운영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꾸준히 올리는 점검표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가게 홍보, 가장 어려운 일은?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사진·이미지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예쁘게 만들기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문구 쓰기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무슨 말을 쓸지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영상 만들기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어디서 시작할지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꾸준히 올리기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시간이 없음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혼자서도, 홍보 콘텐츠가 나옵니다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문구가 떠오르지 않음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게시글 초안을 먼저 받기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디자인을 맡기기 부담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AI로 이미지 직접 제작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올릴 시간이 없음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한 번에 만들어 두기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홍보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홍보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알릴 것 정하기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제작 설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제작 설계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채널·구성 정하기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결과물 제작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결과물 제작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이미지·영상 만들기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반복 자동화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반복 자동화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틀로 계속 쓰기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성과 확산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성과 확산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올리고 반응 보기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홍보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가게의 강점과 고객 정하기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제작 설계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사람·AI 역할 나누기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결과물 제작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게시글·이미지·영상 만들기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반복 자동화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다음 홍보에도 틀 재사용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성과 확산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채널에 올리고 공유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우리 가게의 매력은 사장님이 가장 잘 압니다.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홍보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홍보할 것, 이 3가지로 고릅니다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알릴 것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대표 메뉴·제품·서비스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고객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누가 오는 가게인지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강점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다른 곳과 다른 점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홍보할 것 1개와 강점 한 줄을 쓰세요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사실이 아닌 후기·할인 표현은 쓰지 마세요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제작 설계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홍보를 4조각으로, 역할을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사람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재료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사진·이야기 모으기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사람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구성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채널·분량 정하기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초안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글·이미지 AI가 먼저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사람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검토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사실·표현 확인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초안은 AI가, 우리 가게의 진짜 이야기는 사장님이 채웁니다.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지시문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지시문은 6가지로 만듭니다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명령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"SNS 게시글을 써 줘"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맥락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"동네 빵집 신메뉴"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페르소나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"친절한 사장님처럼"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예시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"이런 느낌으로"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포맷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"문구와 해시태그"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어조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"다정하고 짧게"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입력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SNS 게시글 지시문, 이렇게 씁니다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inpu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AI 어시스턴트 · 새 대화 (가상 예시)</a:t>
            </a:r>
            <a:endParaRPr lang="en-US" sz="1200" dirty="0"/>
          </a:p>
        </p:txBody>
      </p:sp>
      <p:sp>
        <p:nvSpPr>
          <p:cNvPr id="8" name="prompt line 1"/>
          <p:cNvSpPr/>
          <p:nvPr/>
        </p:nvSpPr>
        <p:spPr>
          <a:xfrm>
            <a:off x="640080" y="17190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13232" y="1755648"/>
            <a:ext cx="265176" cy="26517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13232" y="17556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7190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SNS 게시글을 써 줘</a:t>
            </a:r>
            <a:endParaRPr lang="en-US" sz="1400" dirty="0"/>
          </a:p>
        </p:txBody>
      </p:sp>
      <p:sp>
        <p:nvSpPr>
          <p:cNvPr id="12" name="prompt line 2"/>
          <p:cNvSpPr/>
          <p:nvPr/>
        </p:nvSpPr>
        <p:spPr>
          <a:xfrm>
            <a:off x="640080" y="210769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13232" y="2144268"/>
            <a:ext cx="265176" cy="265176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3232" y="214426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210769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동네 빵집 신메뉴 소개용이야</a:t>
            </a:r>
            <a:endParaRPr lang="en-US" sz="1400" dirty="0"/>
          </a:p>
        </p:txBody>
      </p:sp>
      <p:sp>
        <p:nvSpPr>
          <p:cNvPr id="16" name="prompt line 3"/>
          <p:cNvSpPr/>
          <p:nvPr/>
        </p:nvSpPr>
        <p:spPr>
          <a:xfrm>
            <a:off x="640080" y="249631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13232" y="2532888"/>
            <a:ext cx="265176" cy="265176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13232" y="253288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249631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당신은 친절한 사장님입니다</a:t>
            </a:r>
            <a:endParaRPr lang="en-US" sz="1400" dirty="0"/>
          </a:p>
        </p:txBody>
      </p:sp>
      <p:sp>
        <p:nvSpPr>
          <p:cNvPr id="20" name="prompt line 4"/>
          <p:cNvSpPr/>
          <p:nvPr/>
        </p:nvSpPr>
        <p:spPr>
          <a:xfrm>
            <a:off x="640080" y="288493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1" name="Shape 19"/>
          <p:cNvSpPr/>
          <p:nvPr/>
        </p:nvSpPr>
        <p:spPr>
          <a:xfrm>
            <a:off x="713232" y="2921508"/>
            <a:ext cx="265176" cy="265176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13232" y="292150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288493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[예시] 짧고 따뜻한 문장</a:t>
            </a:r>
            <a:endParaRPr lang="en-US" sz="1400" dirty="0"/>
          </a:p>
        </p:txBody>
      </p:sp>
      <p:sp>
        <p:nvSpPr>
          <p:cNvPr id="24" name="prompt line 5"/>
          <p:cNvSpPr/>
          <p:nvPr/>
        </p:nvSpPr>
        <p:spPr>
          <a:xfrm>
            <a:off x="640080" y="327355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5" name="Shape 23"/>
          <p:cNvSpPr/>
          <p:nvPr/>
        </p:nvSpPr>
        <p:spPr>
          <a:xfrm>
            <a:off x="713232" y="3310128"/>
            <a:ext cx="265176" cy="265176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13232" y="331012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" y="327355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문구와 해시태그 5개 포함</a:t>
            </a:r>
            <a:endParaRPr lang="en-US" sz="1400" dirty="0"/>
          </a:p>
        </p:txBody>
      </p:sp>
      <p:sp>
        <p:nvSpPr>
          <p:cNvPr id="28" name="prompt line 6"/>
          <p:cNvSpPr/>
          <p:nvPr/>
        </p:nvSpPr>
        <p:spPr>
          <a:xfrm>
            <a:off x="640080" y="36621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9" name="Shape 27"/>
          <p:cNvSpPr/>
          <p:nvPr/>
        </p:nvSpPr>
        <p:spPr>
          <a:xfrm>
            <a:off x="713232" y="3698748"/>
            <a:ext cx="265176" cy="265176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13232" y="36987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1097280" y="36621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다정하고 짧은 말투로</a:t>
            </a:r>
            <a:endParaRPr lang="en-US" sz="1400" dirty="0"/>
          </a:p>
        </p:txBody>
      </p:sp>
      <p:sp>
        <p:nvSpPr>
          <p:cNvPr id="32" name="legend 1"/>
          <p:cNvSpPr/>
          <p:nvPr/>
        </p:nvSpPr>
        <p:spPr>
          <a:xfrm>
            <a:off x="6080760" y="1280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153912" y="132588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153912" y="1325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6601968" y="1280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명령</a:t>
            </a:r>
            <a:endParaRPr lang="en-US" sz="1400" dirty="0"/>
          </a:p>
        </p:txBody>
      </p:sp>
      <p:sp>
        <p:nvSpPr>
          <p:cNvPr id="36" name="legend 2"/>
          <p:cNvSpPr/>
          <p:nvPr/>
        </p:nvSpPr>
        <p:spPr>
          <a:xfrm>
            <a:off x="6080760" y="17373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53912" y="178308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153912" y="17830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6601968" y="17373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맥락</a:t>
            </a:r>
            <a:endParaRPr lang="en-US" sz="1400" dirty="0"/>
          </a:p>
        </p:txBody>
      </p:sp>
      <p:sp>
        <p:nvSpPr>
          <p:cNvPr id="40" name="legend 3"/>
          <p:cNvSpPr/>
          <p:nvPr/>
        </p:nvSpPr>
        <p:spPr>
          <a:xfrm>
            <a:off x="6080760" y="21945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153912" y="2240280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153912" y="22402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6601968" y="21945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페르소나</a:t>
            </a:r>
            <a:endParaRPr lang="en-US" sz="1400" dirty="0"/>
          </a:p>
        </p:txBody>
      </p:sp>
      <p:sp>
        <p:nvSpPr>
          <p:cNvPr id="44" name="legend 4"/>
          <p:cNvSpPr/>
          <p:nvPr/>
        </p:nvSpPr>
        <p:spPr>
          <a:xfrm>
            <a:off x="6080760" y="26517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153912" y="2697480"/>
            <a:ext cx="292608" cy="292608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153912" y="26974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6601968" y="26517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예시</a:t>
            </a:r>
            <a:endParaRPr lang="en-US" sz="1400" dirty="0"/>
          </a:p>
        </p:txBody>
      </p:sp>
      <p:sp>
        <p:nvSpPr>
          <p:cNvPr id="48" name="legend 5"/>
          <p:cNvSpPr/>
          <p:nvPr/>
        </p:nvSpPr>
        <p:spPr>
          <a:xfrm>
            <a:off x="6080760" y="31089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153912" y="3154680"/>
            <a:ext cx="292608" cy="292608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6153912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51" name="Text 49"/>
          <p:cNvSpPr txBox="1"/>
          <p:nvPr/>
        </p:nvSpPr>
        <p:spPr>
          <a:xfrm>
            <a:off x="6601968" y="31089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포맷</a:t>
            </a:r>
            <a:endParaRPr lang="en-US" sz="1400" dirty="0"/>
          </a:p>
        </p:txBody>
      </p:sp>
      <p:sp>
        <p:nvSpPr>
          <p:cNvPr id="52" name="legend 6"/>
          <p:cNvSpPr/>
          <p:nvPr/>
        </p:nvSpPr>
        <p:spPr>
          <a:xfrm>
            <a:off x="6080760" y="3566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153912" y="3611880"/>
            <a:ext cx="292608" cy="292608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6153912" y="3611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55" name="Text 53"/>
          <p:cNvSpPr txBox="1"/>
          <p:nvPr/>
        </p:nvSpPr>
        <p:spPr>
          <a:xfrm>
            <a:off x="6601968" y="3566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어조</a:t>
            </a:r>
            <a:endParaRPr lang="en-US" sz="1400" dirty="0"/>
          </a:p>
        </p:txBody>
      </p:sp>
      <p:sp>
        <p:nvSpPr>
          <p:cNvPr id="56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57" name="Shape 55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59" name="Text 56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순서가 아니라 '빠짐없이' 넣는 것이 핵심입니다.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결과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그러면 이런 게시글이 나옵니다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resul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● ● ●   AI 어시스턴트 · 답변 (가상 예시)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신메뉴 SNS 게시글</a:t>
            </a:r>
            <a:endParaRPr lang="en-US" sz="2000" dirty="0"/>
          </a:p>
        </p:txBody>
      </p:sp>
      <p:sp>
        <p:nvSpPr>
          <p:cNvPr id="9" name="bar"/>
          <p:cNvSpPr/>
          <p:nvPr/>
        </p:nvSpPr>
        <p:spPr>
          <a:xfrm>
            <a:off x="731520" y="2148840"/>
            <a:ext cx="54864" cy="256032"/>
          </a:xfrm>
          <a:prstGeom prst="roundRect">
            <a:avLst>
              <a:gd name="adj" fmla="val 33333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213055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게시글 구성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487168"/>
            <a:ext cx="4892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첫 줄: 오늘의 신메뉴 소개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특징: 갓 구운 향과 식감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방문 안내 한 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해시태그 5개 추천</a:t>
            </a:r>
            <a:endParaRPr lang="en-US" sz="1500" dirty="0"/>
          </a:p>
        </p:txBody>
      </p:sp>
      <p:sp>
        <p:nvSpPr>
          <p:cNvPr id="12" name="result point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72200" y="1344168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068" y="1431036"/>
            <a:ext cx="173736" cy="173736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6629400" y="128016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짧고 읽기 쉬움</a:t>
            </a:r>
            <a:endParaRPr lang="en-US" sz="1400" dirty="0"/>
          </a:p>
        </p:txBody>
      </p:sp>
      <p:sp>
        <p:nvSpPr>
          <p:cNvPr id="16" name="result point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172200" y="1911096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997964"/>
            <a:ext cx="173736" cy="173736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6629400" y="1847088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다정한 말투</a:t>
            </a:r>
            <a:endParaRPr lang="en-US" sz="1400" dirty="0"/>
          </a:p>
        </p:txBody>
      </p:sp>
      <p:sp>
        <p:nvSpPr>
          <p:cNvPr id="20" name="result point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172200" y="2478024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564892"/>
            <a:ext cx="173736" cy="17373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629400" y="2414016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해시태그 포함</a:t>
            </a:r>
            <a:endParaRPr lang="en-US" sz="1400" dirty="0"/>
          </a:p>
        </p:txBody>
      </p:sp>
      <p:sp>
        <p:nvSpPr>
          <p:cNvPr id="24" name="cau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25" name="Shape 20"/>
          <p:cNvSpPr/>
          <p:nvPr/>
        </p:nvSpPr>
        <p:spPr>
          <a:xfrm>
            <a:off x="6217920" y="3273552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790" y="3376422"/>
            <a:ext cx="205740" cy="20574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766560" y="3154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검토 필수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6766560" y="3493008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메뉴명·가격·영업시간</a:t>
            </a:r>
            <a:endParaRPr lang="en-US" sz="1400" dirty="0"/>
          </a:p>
        </p:txBody>
      </p:sp>
      <p:sp>
        <p:nvSpPr>
          <p:cNvPr id="2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0" name="Shape 2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내 가게 정보를 넣으면 게시글이 바로 나옵니다.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"신메뉴 홍보글 써줘"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흔한 광고 문구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우리 가게 느낌 없음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다시 써야 함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"동네 빵집 신메뉴, 다정하고 짧게, 해시태그 5개 포함"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우리 가게 말투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해시태그까지 포함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올릴 수 있는 초안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홍보물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홍보 이미지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제품·매장 대표 컷</a:t>
            </a:r>
            <a:endParaRPr lang="en-US" sz="1400" dirty="0"/>
          </a:p>
        </p:txBody>
      </p:sp>
      <p:sp>
        <p:nvSpPr>
          <p:cNvPr id="11" name="pill 이미지 문구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이미지 문구</a:t>
            </a:r>
            <a:endParaRPr lang="en-US" sz="1200" dirty="0"/>
          </a:p>
        </p:txBody>
      </p:sp>
      <p:sp>
        <p:nvSpPr>
          <p:cNvPr id="13" name="pill SNS용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SNS용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SNS 게시글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올리기 쉬운 문구</a:t>
            </a:r>
            <a:endParaRPr lang="en-US" sz="1400" dirty="0"/>
          </a:p>
        </p:txBody>
      </p:sp>
      <p:sp>
        <p:nvSpPr>
          <p:cNvPr id="20" name="pill 다정한 말투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다정한 말투</a:t>
            </a:r>
            <a:endParaRPr lang="en-US" sz="1200" dirty="0"/>
          </a:p>
        </p:txBody>
      </p:sp>
      <p:sp>
        <p:nvSpPr>
          <p:cNvPr id="22" name="pill 해시태그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해시태그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홍보영상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짧은 소개 영상</a:t>
            </a:r>
            <a:endParaRPr lang="en-US" sz="1400" dirty="0"/>
          </a:p>
        </p:txBody>
      </p:sp>
      <p:sp>
        <p:nvSpPr>
          <p:cNvPr id="29" name="pill 장면 구성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장면 구성</a:t>
            </a:r>
            <a:endParaRPr lang="en-US" sz="1200" dirty="0"/>
          </a:p>
        </p:txBody>
      </p:sp>
      <p:sp>
        <p:nvSpPr>
          <p:cNvPr id="31" name="pill 자막 문구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자막 문구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연습용 가게로 만들고, 내 가게로 다시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30분 미션: 홍보물 한 세트 완성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30분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가게 홍보물 한 편 만들기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6요소로 지시문 쓰기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가게 정보와 함께 입력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5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15분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이미지·영상 만들기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결과를 보고 다듬기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저장·발표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틀로 저장하고 공유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AI가 쓴 후기·할인 문구, 그대로 써도 될까요?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그대로 써도 된다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확인이 필요하다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사실 확인이 먼저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사실이 아닌 표현은 신뢰를 잃습니다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사실만 쓰기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가격·할인은 확인된 것만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초상권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손님 얼굴은 동의 확인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저작권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남의 사진·음원 금지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AI 표시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이미지는 밝히기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플랫폼 규정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광고 규정 확인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쓴 지시문 보관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반복 자동화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잘 된 지시문은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내 가게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명령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[메뉴·제품] 게시글 작성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맥락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[가게 종류] [신메뉴] 소개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페르소나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친절한 사장님처럼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포맷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문구와 해시태그 [5개]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어조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[다정하고 짧게]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잘 된 지시문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메모 앱·문서에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곳을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날짜·대상·내용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다음엔 [ ]만 채우기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완성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템플릿이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'가게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메뉴가 바뀌어도 [ ]만 바꾸면 게시글이 완성됩니다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성과 확산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나에서 기관까지, 한 계단씩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나 먼저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게시글 1개 올리기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가게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주 1회 꾸준히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상가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이웃 가게와 공유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우리 동네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지역 홍보로 확산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올린 게시글의 반응을 기록해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우리 강의 방식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이해하고, 따라 하고, 결과물이 남습니다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ase"/>
          <p:cNvSpPr/>
          <p:nvPr/>
        </p:nvSpPr>
        <p:spPr>
          <a:xfrm>
            <a:off x="457200" y="1280160"/>
            <a:ext cx="8229600" cy="822960"/>
          </a:xfrm>
          <a:prstGeom prst="roundRect">
            <a:avLst>
              <a:gd name="adj" fmla="val 18889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실제 화면을 띄우고 </a:t>
            </a:r>
            <a:pPr indent="0" marL="0">
              <a:buNone/>
            </a:pPr>
            <a:r>
              <a:rPr lang="en-US" sz="2000" b="1" dirty="0">
                <a:solidFill>
                  <a:srgbClr val="60A5FA"/>
                </a:solidFill>
              </a:rPr>
              <a:t>한 단계씩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따라 하는 실습형</a:t>
            </a:r>
            <a:endParaRPr lang="en-US" sz="2000" dirty="0"/>
          </a:p>
        </p:txBody>
      </p:sp>
      <p:sp>
        <p:nvSpPr>
          <p:cNvPr id="8" name="method 1"/>
          <p:cNvSpPr/>
          <p:nvPr/>
        </p:nvSpPr>
        <p:spPr>
          <a:xfrm>
            <a:off x="457200" y="2331720"/>
            <a:ext cx="2615184" cy="2148840"/>
          </a:xfrm>
          <a:prstGeom prst="roundRect">
            <a:avLst>
              <a:gd name="adj" fmla="val 723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51460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2656332"/>
            <a:ext cx="283464" cy="283464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417320" y="251460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TEACH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200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일의 흐름에 맞춰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685800" y="37490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가게와 연결되는 설명</a:t>
            </a:r>
            <a:endParaRPr lang="en-US" sz="1400" dirty="0"/>
          </a:p>
        </p:txBody>
      </p:sp>
      <p:sp>
        <p:nvSpPr>
          <p:cNvPr id="14" name="method 2"/>
          <p:cNvSpPr/>
          <p:nvPr/>
        </p:nvSpPr>
        <p:spPr>
          <a:xfrm>
            <a:off x="3264408" y="2331720"/>
            <a:ext cx="2615184" cy="2148840"/>
          </a:xfrm>
          <a:prstGeom prst="roundRect">
            <a:avLst>
              <a:gd name="adj" fmla="val 723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493008" y="2514600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2656332"/>
            <a:ext cx="283464" cy="283464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4224528" y="251460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PRACTICE</a:t>
            </a:r>
            <a:endParaRPr lang="en-US" sz="1600" dirty="0"/>
          </a:p>
        </p:txBody>
      </p:sp>
      <p:sp>
        <p:nvSpPr>
          <p:cNvPr id="18" name="Text 14"/>
          <p:cNvSpPr txBox="1"/>
          <p:nvPr/>
        </p:nvSpPr>
        <p:spPr>
          <a:xfrm>
            <a:off x="3493008" y="3200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듣고, 해보고</a:t>
            </a:r>
            <a:endParaRPr lang="en-US" sz="18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37490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것으로 직접 만들어 보기</a:t>
            </a:r>
            <a:endParaRPr lang="en-US" sz="1400" dirty="0"/>
          </a:p>
        </p:txBody>
      </p:sp>
      <p:sp>
        <p:nvSpPr>
          <p:cNvPr id="20" name="method 3"/>
          <p:cNvSpPr/>
          <p:nvPr/>
        </p:nvSpPr>
        <p:spPr>
          <a:xfrm>
            <a:off x="6071616" y="2331720"/>
            <a:ext cx="2615184" cy="2148840"/>
          </a:xfrm>
          <a:prstGeom prst="roundRect">
            <a:avLst>
              <a:gd name="adj" fmla="val 723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300216" y="2514600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2656332"/>
            <a:ext cx="283464" cy="283464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7031736" y="2514600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chemeClr val="accent1"/>
                </a:solidFill>
              </a:rPr>
              <a:t>RESULT</a:t>
            </a:r>
            <a:endParaRPr lang="en-US" sz="1600" dirty="0"/>
          </a:p>
        </p:txBody>
      </p:sp>
      <p:sp>
        <p:nvSpPr>
          <p:cNvPr id="24" name="Text 19"/>
          <p:cNvSpPr txBox="1"/>
          <p:nvPr/>
        </p:nvSpPr>
        <p:spPr>
          <a:xfrm>
            <a:off x="6300216" y="3200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끝나면 남는 결과물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6300216" y="374904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홍보 이미지·영상·SNS 게시물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홍보 이미지 (대표 컷)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SNS 게시글 틀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짧은 홍보영상 대본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안심 사용 6원칙 (사실만 쓰기)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내일 올릴 게시글 주제 1개를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홍보할 것 1개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알리고 싶은 메뉴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6요소로 지시문 쓰기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게시글 한 편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이웃 가게와 공유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1곳에 알려 주기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AI는 홍보를 대신하지 않고, 시간을 돌려줍니다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소상공인 AI 콘텐츠 마케팅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2026-10-27T11:15:58Z</dcterms:created>
  <dcterms:modified xsi:type="dcterms:W3CDTF">2026-10-27T11:15:58Z</dcterms:modified>
</cp:coreProperties>
</file>