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d1afa303-3e2b-4582-c39a-d57d98c2bf7d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f833fe1b-d33e-8d66-8e9d-a1434a454229}">
          <p14:sldIdLst>
            <p14:sldId id="262"/>
          </p14:sldIdLst>
        </p14:section>
        <p14:section name="방법론" id="{337d1278-8d54-0e68-ef73-4f16154098fa}">
          <p14:sldIdLst>
            <p14:sldId id="263"/>
          </p14:sldIdLst>
        </p14:section>
        <p14:section name="STEP 01" id="{fd36e956-a2a9-0293-8df8-9e7e1c9140a3}">
          <p14:sldIdLst>
            <p14:sldId id="264"/>
          </p14:sldIdLst>
        </p14:section>
        <p14:section name="STEP 02" id="{2fb1d0c4-e5c3-ca09-9d3b-465623b740c8}">
          <p14:sldIdLst>
            <p14:sldId id="265"/>
          </p14:sldIdLst>
        </p14:section>
        <p14:section name="AI 기본기" id="{2d5db055-5d21-31e6-61d3-4e1f64abbbf5}">
          <p14:sldIdLst>
            <p14:sldId id="266"/>
            <p14:sldId id="267"/>
            <p14:sldId id="268"/>
            <p14:sldId id="269"/>
          </p14:sldIdLst>
        </p14:section>
        <p14:section name="STEP 03" id="{01f6bdd0-6d2c-6ad8-cd26-6dbe0270c47d}">
          <p14:sldIdLst>
            <p14:sldId id="270"/>
            <p14:sldId id="271"/>
            <p14:sldId id="272"/>
            <p14:sldId id="273"/>
          </p14:sldIdLst>
        </p14:section>
        <p14:section name="STEP 04" id="{697b93cd-3e4f-de5e-b220-88ac42ec5441}">
          <p14:sldIdLst>
            <p14:sldId id="274"/>
          </p14:sldIdLst>
        </p14:section>
        <p14:section name="STEP 05" id="{3f51e1f2-ec80-20dd-80a1-b75e54353a66}">
          <p14:sldIdLst>
            <p14:sldId id="275"/>
          </p14:sldIdLst>
        </p14:section>
        <p14:section name="사례" id="{091715ef-887a-a531-eb29-52d189f66946}">
          <p14:sldIdLst>
            <p14:sldId id="276"/>
            <p14:sldId id="277"/>
          </p14:sldIdLst>
        </p14:section>
        <p14:section name="마무리" id="{e9d87b08-2d86-8438-2fc6-f45b1bb217a0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홍보 이미지 · 상세페이지 · 홍보영상 · 판매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'홍보 중 가장 어려운 것은 무엇인가요?'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대표 상품 1개와 강점 한 줄을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수상(2024.09 제주농산물 AI 홍보 마케팅 활성화 포럼 영상제작대회 우수상)과 강사의 귀농·농원 운영 경험을 소개.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농업인 AI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스마트마케팅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상세페이지·SNS·홍보영상을 직접 만들고 판매까지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농산물로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 이미지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농산물 사진 정리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상세페이지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사고 싶어지는 소개글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홍보영상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영상 한 편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판매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올리기 전 점검표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농산물 판매, 가장 막막한 일은?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사진 찍기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예쁘게 보이게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소개글 쓰기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무슨 말을 쓸지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영상 만들기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어디서 시작할지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올리고 팔기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어디에 올릴지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만들 줄 몰라 미루던 홍보를 직접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소개글이 막막함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소개글 초안을 먼저 받기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사진이 평범해 보임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AI로 이미지 다듬기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영상은 엄두가 안 남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순서대로 따라 하며 완성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상품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상품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팔지 정하기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홍보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홍보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채널·구성 정하기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결과물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결과물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이미지·영상 만들기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반복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반복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계속 쓰기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판매 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판매 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SNS·장터에 올리기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상품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대표 상품과 고객 정하기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결과물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상세페이지·영상 만들기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반복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다음 상품에도 틀 재사용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판매 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채널에 올리고 공유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내 농산물 이야기는 농업인이 가장 잘 압니다.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상품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홍보할 상품,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대표 상품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가장 자신 있는 농산물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고객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누가 사는지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강점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우리 농산물의 특별한 점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대표 상품 1개와 강점 한 줄을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인증·함량 등 사실이 아닌 표현은 쓰지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홍보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홍보를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재료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사진·이야기 모으기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구성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채널·분량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AI가 먼저 쓰기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사실·표현 확인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농산물의 진짜 이야기는 농업인이 채웁니다.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"상세페이지 글을 써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"직접 키운 사과 판매"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"정직한 농부처럼"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느낌으로"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"제목·특징·보관법"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"따뜻하고 믿음직하게"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상세페이지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어시스턴트 · 새 대화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사과 상세페이지 글을 써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직접 키운 사과를 온라인 판매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당신은 정직한 농부입니다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[예시] 짧고 담백한 문장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제목·특징·보관법 순서로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따뜻하고 믿음직한 말투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소개글이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사과 상세페이지 (초안)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소개글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제목: 올가을 직접 딴 사과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특징: 달고 아삭한 식감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보관법: 서늘한 곳에 보관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농부 인사말 한 줄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한눈에 읽힘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믿음을 주는 말투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보관법 안내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품종·수확 시기·원산지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내 농산물 정보를 넣으면 소개글 초안이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"사과 소개글 써줘"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흔한 광고 문구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내 농산물 이야기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써야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"직접 키운 사과, 정직한 농부 말투로, 보관법 포함해 써 줘"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내 이야기가 담김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믿음을 주는 말투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쓸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홍보물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홍보 이미지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대표 상품 이미지</a:t>
            </a:r>
            <a:endParaRPr lang="en-US" sz="1400" dirty="0"/>
          </a:p>
        </p:txBody>
      </p:sp>
      <p:sp>
        <p:nvSpPr>
          <p:cNvPr id="11" name="pill 이미지 문구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이미지 문구</a:t>
            </a:r>
            <a:endParaRPr lang="en-US" sz="1200" dirty="0"/>
          </a:p>
        </p:txBody>
      </p:sp>
      <p:sp>
        <p:nvSpPr>
          <p:cNvPr id="13" name="pill SNS용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SNS용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상세페이지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소개글 한 장</a:t>
            </a:r>
            <a:endParaRPr lang="en-US" sz="1400" dirty="0"/>
          </a:p>
        </p:txBody>
      </p:sp>
      <p:sp>
        <p:nvSpPr>
          <p:cNvPr id="20" name="pill 특징·보관법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특징·보관법</a:t>
            </a:r>
            <a:endParaRPr lang="en-US" sz="1200" dirty="0"/>
          </a:p>
        </p:txBody>
      </p:sp>
      <p:sp>
        <p:nvSpPr>
          <p:cNvPr id="22" name="pill 농부 이야기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농부 이야기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홍보영상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소개 영상</a:t>
            </a:r>
            <a:endParaRPr lang="en-US" sz="1400" dirty="0"/>
          </a:p>
        </p:txBody>
      </p:sp>
      <p:sp>
        <p:nvSpPr>
          <p:cNvPr id="29" name="pill 장면 구성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장면 구성</a:t>
            </a:r>
            <a:endParaRPr lang="en-US" sz="1200" dirty="0"/>
          </a:p>
        </p:txBody>
      </p:sp>
      <p:sp>
        <p:nvSpPr>
          <p:cNvPr id="31" name="pill 자막 문구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자막 문구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연습용 상품으로 만들고, 내 상품으로 다시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홍보물 한 세트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농산물 홍보물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상품 정보와 함께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이미지·영상 만들기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결과를 보고 다듬기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저장하고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쓴 효능 문구, 그대로 써도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써도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사실 확인이 먼저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사실이 아닌 표현은 판매에 위험합니다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사실만 쓰기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효능·인증은 확인된 것만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표시 사항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원산지·품종 정확히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고객 연락처 가리기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AI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이미지는 밝히기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장터 규정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판매처 규정 확인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반복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농산물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[상품] 상세페이지 글 작성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직접 키운 [상품] 판매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페르소나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정직한 [농부]처럼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포맷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제목·특징·보관법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[따뜻하고 믿음직하게]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'판매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상품이 바뀌어도 [ ]만 바꾸면 소개글이 완성됩니다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판매 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대표 상품 1개 홍보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농가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 함께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모임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작목반·단체 공유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지역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지역 홍보로 확산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올린 홍보물의 반응을 기록해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농산물 홍보 · 현장 경험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강사도 농업인, 홍보영상으로 인정받았습니다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AWARD · 2024.09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제주농산물 AI 홍보 영상제작대회 우수상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농산물 홍보 영상 분야 수상 (홈페이지 기준)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FARM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2016년 귀농 · 차차농원 운영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직접 농사를 지으며 겪은 판매·홍보 경험을 담았습니다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 이미지 (대표 상품)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상세페이지 소개글 틀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짧은 홍보영상 대본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(사실만 쓰기)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홍보할 상품 1개를 종이에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대표 상품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자신 있는 농산물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소개글 한 편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이웃 농가에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1분께 알려 주기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농사를 대신하지 않고, 이야기를 전해 줍니다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농업인 AI 스마트마케팅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2026-10-27T11:15:56Z</dcterms:created>
  <dcterms:modified xsi:type="dcterms:W3CDTF">2026-10-27T11:15:56Z</dcterms:modified>
</cp:coreProperties>
</file>