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bbe3425a-81a4-8ea8-2375-2c47532f5e61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134936b2-72be-c733-9c9c-f6949ff2855b}">
          <p14:sldIdLst>
            <p14:sldId id="262"/>
          </p14:sldIdLst>
        </p14:section>
        <p14:section name="방법론" id="{61d0003e-5178-99d4-fdbc-db80bcd1d36b}">
          <p14:sldIdLst>
            <p14:sldId id="263"/>
          </p14:sldIdLst>
        </p14:section>
        <p14:section name="STEP 01" id="{91977509-a4bd-97f5-1a4b-ccb2c700dbac}">
          <p14:sldIdLst>
            <p14:sldId id="264"/>
          </p14:sldIdLst>
        </p14:section>
        <p14:section name="STEP 02" id="{dcdfbf38-e5af-ae80-220f-05b0cd688db7}">
          <p14:sldIdLst>
            <p14:sldId id="265"/>
          </p14:sldIdLst>
        </p14:section>
        <p14:section name="AI 기본기" id="{d92cdbf6-cd30-ea08-a69b-ca6e9ab1e749}">
          <p14:sldIdLst>
            <p14:sldId id="266"/>
            <p14:sldId id="267"/>
            <p14:sldId id="268"/>
            <p14:sldId id="269"/>
          </p14:sldIdLst>
        </p14:section>
        <p14:section name="STEP 03" id="{b2ae30a3-26e0-80b2-40e4-0b6ba33eede5}">
          <p14:sldIdLst>
            <p14:sldId id="270"/>
            <p14:sldId id="271"/>
            <p14:sldId id="272"/>
            <p14:sldId id="273"/>
          </p14:sldIdLst>
        </p14:section>
        <p14:section name="STEP 04" id="{93af0e26-067f-4626-f93e-e8e882360bb8}">
          <p14:sldIdLst>
            <p14:sldId id="274"/>
          </p14:sldIdLst>
        </p14:section>
        <p14:section name="STEP 05" id="{aa052a48-0e6d-df72-ec7d-de8997f36c86}">
          <p14:sldIdLst>
            <p14:sldId id="275"/>
          </p14:sldIdLst>
        </p14:section>
        <p14:section name="사례" id="{eb7fa001-6d2d-f5e7-ad0e-e5ac63cb96e8}">
          <p14:sldIdLst>
            <p14:sldId id="276"/>
            <p14:sldId id="277"/>
          </p14:sldIdLst>
        </p14:section>
        <p14:section name="마무리" id="{4f8d5d24-7af7-3b74-aa34-2521b51f6949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영상 기획안 · 장면 이미지 · 짧은 영상 1편 · 제작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'영상을 만들고 싶었는데 못 한 이유는?'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만들 영상의 목적과 시청자를 한 줄로 쓰세요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시연: 이 지시문을 실제 AI 도구에 붙여 넣어 결과를 보여주세요. 번호 색이 6가지 요소와 같습니다. 도구는 기관에서 허용한 것을 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결과를 읽으며 '초안'임을 강조. 사실·이름·숫자는 AI가 만든 것이 아니라 입력에서 가져온 것이므로 반드시 원본과 대조.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AI 영화감독으로서의 수상 이력(홈페이지 기준). 제작 노하우를 강의에 그대로 담았다는 점을 강조.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5.xml"/><Relationship Id="rId8" Type="http://schemas.openxmlformats.org/officeDocument/2006/relationships/slide" Target="slide19.xml"/><Relationship Id="rId10" Type="http://schemas.openxmlformats.org/officeDocument/2006/relationships/slide" Target="slide20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8.xml"/><Relationship Id="rId2" Type="http://schemas.openxmlformats.org/officeDocument/2006/relationships/image" Target="../media/image-17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image" Target="../media/image-18-4.png"/><Relationship Id="rId6" Type="http://schemas.openxmlformats.org/officeDocument/2006/relationships/image" Target="../media/image-18-5.png"/><Relationship Id="rId7" Type="http://schemas.openxmlformats.org/officeDocument/2006/relationships/image" Target="../media/image-18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image" Target="../media/image-21-3.png"/><Relationship Id="rId5" Type="http://schemas.openxmlformats.org/officeDocument/2006/relationships/image" Target="../media/image-21-4.png"/><Relationship Id="rId6" Type="http://schemas.openxmlformats.org/officeDocument/2006/relationships/image" Target="../media/image-21-5.png"/><Relationship Id="rId7" Type="http://schemas.openxmlformats.org/officeDocument/2006/relationships/image" Target="../media/image-21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5" Type="http://schemas.openxmlformats.org/officeDocument/2006/relationships/image" Target="../media/image-22-4.png"/><Relationship Id="rId6" Type="http://schemas.openxmlformats.org/officeDocument/2006/relationships/image" Target="../media/image-22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5" Type="http://schemas.openxmlformats.org/officeDocument/2006/relationships/image" Target="../media/image-23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교육생용 강의안"/>
          <p:cNvSpPr/>
          <p:nvPr/>
        </p:nvSpPr>
        <p:spPr>
          <a:xfrm>
            <a:off x="548640" y="868680"/>
            <a:ext cx="21717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1717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교육생용 강의안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AI MOVIE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STUDIO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기획부터 편집까지, AI 영화감독의 노하우</a:t>
            </a:r>
            <a:endParaRPr lang="en-US" sz="1800" dirty="0"/>
          </a:p>
        </p:txBody>
      </p:sp>
      <p:sp>
        <p:nvSpPr>
          <p:cNvPr id="6" name="pill JH RESULT 5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JH RESULT 5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소재로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영상 기획안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줄 아이디어에서 시작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장면 이미지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AI로 만드는 컷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짧은 영상 1편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홍보영상·숏폼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제작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공개 전 점검표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영상 한 편, 가장 어려운 단계는?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아이디어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찍을지 고민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이미지 만들기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원하는 컷이 안 나옴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영상 만들기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움직임이 어색함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편집·마무리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자막·음악이 막막함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촬영 없이도, 영상이 만들어집니다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촬영 장비가 없어 포기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AI 이미지·영상으로 제작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기획서 쓰기가 막막함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한 줄에서 기획안까지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편집이 어려워 미루기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순서대로 따라 하며 완성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영상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영상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목적·시청자 정하기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제작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제작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장면 구성 짜기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영상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영상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이미지·영상 만들기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제작 자동화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제작 자동화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반복 제작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공개·확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공개·확산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올리고 반응 보기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영상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누구에게 보여줄지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제작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기획·장면·대본 흐름 짜기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영상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컷을 만들어 영상으로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제작 자동화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잘 된 지시문을 틀로 저장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공개·확산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플랫폼에 올리고 공유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이야기와 연출은 감독인 사람의 몫입니다.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영상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만들 영상, 이 3가지로 정합니다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목적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알리기·소개·이야기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시청자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누가 볼 영상인지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길이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짧게 한 가지만 전달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만들 영상의 목적과 시청자를 한 줄로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실존 인물·타인의 작품을 흉내 내는 소재는 제외하세요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제작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영상 제작을 4조각으로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기획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이야기·목적 정하기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AI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대본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장면별 글 쓰기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제작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이미지→영상 만들기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편집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컷 정리·검수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AI가 컷을 만들고, 이야기와 최종 선택은 감독인 사람이 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영상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영상 지시문은 6가지입니다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주제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"마을 특산물 소개"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장면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"아침 논에서 시작"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인물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"밝은 표정의 농부"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분위기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"따뜻하고 잔잔하게"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카메라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"천천히 다가가며"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길이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"15초 안팎"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입력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영상 지시문, 이렇게 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inpu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AI 영상 도구 · 새 프롬프트 (가상 예시)</a:t>
            </a:r>
            <a:endParaRPr lang="en-US" sz="1200" dirty="0"/>
          </a:p>
        </p:txBody>
      </p:sp>
      <p:sp>
        <p:nvSpPr>
          <p:cNvPr id="8" name="prompt line 1"/>
          <p:cNvSpPr/>
          <p:nvPr/>
        </p:nvSpPr>
        <p:spPr>
          <a:xfrm>
            <a:off x="640080" y="17190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1755648"/>
            <a:ext cx="265176" cy="26517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17556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7190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마을 특산물을 소개하는 영상</a:t>
            </a:r>
            <a:endParaRPr lang="en-US" sz="1400" dirty="0"/>
          </a:p>
        </p:txBody>
      </p:sp>
      <p:sp>
        <p:nvSpPr>
          <p:cNvPr id="12" name="prompt line 2"/>
          <p:cNvSpPr/>
          <p:nvPr/>
        </p:nvSpPr>
        <p:spPr>
          <a:xfrm>
            <a:off x="640080" y="210769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232" y="2144268"/>
            <a:ext cx="265176" cy="265176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14426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10769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아침 논에서 시작하는 장면</a:t>
            </a:r>
            <a:endParaRPr lang="en-US" sz="1400" dirty="0"/>
          </a:p>
        </p:txBody>
      </p:sp>
      <p:sp>
        <p:nvSpPr>
          <p:cNvPr id="16" name="prompt line 3"/>
          <p:cNvSpPr/>
          <p:nvPr/>
        </p:nvSpPr>
        <p:spPr>
          <a:xfrm>
            <a:off x="640080" y="249631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2532888"/>
            <a:ext cx="265176" cy="265176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3232" y="253288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49631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밝은 표정의 농부가 등장</a:t>
            </a:r>
            <a:endParaRPr lang="en-US" sz="1400" dirty="0"/>
          </a:p>
        </p:txBody>
      </p:sp>
      <p:sp>
        <p:nvSpPr>
          <p:cNvPr id="20" name="prompt line 4"/>
          <p:cNvSpPr/>
          <p:nvPr/>
        </p:nvSpPr>
        <p:spPr>
          <a:xfrm>
            <a:off x="640080" y="288493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1" name="Shape 19"/>
          <p:cNvSpPr/>
          <p:nvPr/>
        </p:nvSpPr>
        <p:spPr>
          <a:xfrm>
            <a:off x="713232" y="2921508"/>
            <a:ext cx="265176" cy="265176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3232" y="292150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288493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따뜻하고 잔잔한 분위기</a:t>
            </a:r>
            <a:endParaRPr lang="en-US" sz="1400" dirty="0"/>
          </a:p>
        </p:txBody>
      </p:sp>
      <p:sp>
        <p:nvSpPr>
          <p:cNvPr id="24" name="prompt line 5"/>
          <p:cNvSpPr/>
          <p:nvPr/>
        </p:nvSpPr>
        <p:spPr>
          <a:xfrm>
            <a:off x="640080" y="327355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310128"/>
            <a:ext cx="265176" cy="265176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13232" y="331012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327355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카메라는 천천히 다가가기</a:t>
            </a:r>
            <a:endParaRPr lang="en-US" sz="1400" dirty="0"/>
          </a:p>
        </p:txBody>
      </p:sp>
      <p:sp>
        <p:nvSpPr>
          <p:cNvPr id="28" name="prompt line 6"/>
          <p:cNvSpPr/>
          <p:nvPr/>
        </p:nvSpPr>
        <p:spPr>
          <a:xfrm>
            <a:off x="640080" y="36621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9" name="Shape 27"/>
          <p:cNvSpPr/>
          <p:nvPr/>
        </p:nvSpPr>
        <p:spPr>
          <a:xfrm>
            <a:off x="713232" y="3698748"/>
            <a:ext cx="265176" cy="265176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3232" y="36987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36621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전체 길이는 15초 안팎</a:t>
            </a:r>
            <a:endParaRPr lang="en-US" sz="1400" dirty="0"/>
          </a:p>
        </p:txBody>
      </p:sp>
      <p:sp>
        <p:nvSpPr>
          <p:cNvPr id="32" name="legend 1"/>
          <p:cNvSpPr/>
          <p:nvPr/>
        </p:nvSpPr>
        <p:spPr>
          <a:xfrm>
            <a:off x="6080760" y="1280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53912" y="132588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153912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6601968" y="1280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주제</a:t>
            </a:r>
            <a:endParaRPr lang="en-US" sz="1400" dirty="0"/>
          </a:p>
        </p:txBody>
      </p:sp>
      <p:sp>
        <p:nvSpPr>
          <p:cNvPr id="36" name="legend 2"/>
          <p:cNvSpPr/>
          <p:nvPr/>
        </p:nvSpPr>
        <p:spPr>
          <a:xfrm>
            <a:off x="6080760" y="17373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53912" y="178308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153912" y="1783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601968" y="17373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장면</a:t>
            </a:r>
            <a:endParaRPr lang="en-US" sz="1400" dirty="0"/>
          </a:p>
        </p:txBody>
      </p:sp>
      <p:sp>
        <p:nvSpPr>
          <p:cNvPr id="40" name="legend 3"/>
          <p:cNvSpPr/>
          <p:nvPr/>
        </p:nvSpPr>
        <p:spPr>
          <a:xfrm>
            <a:off x="6080760" y="21945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53912" y="2240280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15391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601968" y="21945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인물</a:t>
            </a:r>
            <a:endParaRPr lang="en-US" sz="1400" dirty="0"/>
          </a:p>
        </p:txBody>
      </p:sp>
      <p:sp>
        <p:nvSpPr>
          <p:cNvPr id="44" name="legend 4"/>
          <p:cNvSpPr/>
          <p:nvPr/>
        </p:nvSpPr>
        <p:spPr>
          <a:xfrm>
            <a:off x="6080760" y="26517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53912" y="2697480"/>
            <a:ext cx="292608" cy="292608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153912" y="26974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6601968" y="26517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분위기</a:t>
            </a:r>
            <a:endParaRPr lang="en-US" sz="1400" dirty="0"/>
          </a:p>
        </p:txBody>
      </p:sp>
      <p:sp>
        <p:nvSpPr>
          <p:cNvPr id="48" name="legend 5"/>
          <p:cNvSpPr/>
          <p:nvPr/>
        </p:nvSpPr>
        <p:spPr>
          <a:xfrm>
            <a:off x="6080760" y="31089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53912" y="3154680"/>
            <a:ext cx="292608" cy="292608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6153912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601968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카메라</a:t>
            </a:r>
            <a:endParaRPr lang="en-US" sz="1400" dirty="0"/>
          </a:p>
        </p:txBody>
      </p:sp>
      <p:sp>
        <p:nvSpPr>
          <p:cNvPr id="52" name="legend 6"/>
          <p:cNvSpPr/>
          <p:nvPr/>
        </p:nvSpPr>
        <p:spPr>
          <a:xfrm>
            <a:off x="6080760" y="3566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53912" y="3611880"/>
            <a:ext cx="292608" cy="292608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6153912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55" name="Text 53"/>
          <p:cNvSpPr txBox="1"/>
          <p:nvPr/>
        </p:nvSpPr>
        <p:spPr>
          <a:xfrm>
            <a:off x="6601968" y="3566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길이</a:t>
            </a:r>
            <a:endParaRPr lang="en-US" sz="1400" dirty="0"/>
          </a:p>
        </p:txBody>
      </p:sp>
      <p:sp>
        <p:nvSpPr>
          <p:cNvPr id="56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57" name="Shape 55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59" name="Text 56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순서가 아니라 '빠짐없이' 넣는 것이 핵심입니다.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결과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그러면 이런 장면 구성이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resul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● ● ●   AI 어시스턴트 · 답변 (가상 예시)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15초 영상 장면 구성</a:t>
            </a:r>
            <a:endParaRPr lang="en-US" sz="2000" dirty="0"/>
          </a:p>
        </p:txBody>
      </p:sp>
      <p:sp>
        <p:nvSpPr>
          <p:cNvPr id="9" name="bar"/>
          <p:cNvSpPr/>
          <p:nvPr/>
        </p:nvSpPr>
        <p:spPr>
          <a:xfrm>
            <a:off x="731520" y="2148840"/>
            <a:ext cx="54864" cy="256032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1305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장면별 구성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487168"/>
            <a:ext cx="4892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컷 1: 아침 햇살이 드는 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컷 2: 농부가 웃으며 수확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컷 3: 특산물 클로즈업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컷 4: 이름과 문의 안내</a:t>
            </a:r>
            <a:endParaRPr lang="en-US" sz="1500" dirty="0"/>
          </a:p>
        </p:txBody>
      </p:sp>
      <p:sp>
        <p:nvSpPr>
          <p:cNvPr id="12" name="result point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1344168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68" y="1431036"/>
            <a:ext cx="173736" cy="173736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6629400" y="12801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장면별 구성</a:t>
            </a:r>
            <a:endParaRPr lang="en-US" sz="1400" dirty="0"/>
          </a:p>
        </p:txBody>
      </p:sp>
      <p:sp>
        <p:nvSpPr>
          <p:cNvPr id="16" name="result point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72200" y="191109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997964"/>
            <a:ext cx="173736" cy="173736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629400" y="1847088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시선 흐름</a:t>
            </a:r>
            <a:endParaRPr lang="en-US" sz="1400" dirty="0"/>
          </a:p>
        </p:txBody>
      </p:sp>
      <p:sp>
        <p:nvSpPr>
          <p:cNvPr id="20" name="result point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172200" y="24780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564892"/>
            <a:ext cx="173736" cy="17373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629400" y="2414016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자막 위치</a:t>
            </a:r>
            <a:endParaRPr lang="en-US" sz="1400" dirty="0"/>
          </a:p>
        </p:txBody>
      </p:sp>
      <p:sp>
        <p:nvSpPr>
          <p:cNvPr id="24" name="cau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25" name="Shape 20"/>
          <p:cNvSpPr/>
          <p:nvPr/>
        </p:nvSpPr>
        <p:spPr>
          <a:xfrm>
            <a:off x="6217920" y="3273552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790" y="3376422"/>
            <a:ext cx="205740" cy="20574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766560" y="3154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검토 필수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6766560" y="349300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표현이 어색한 장면</a:t>
            </a:r>
            <a:endParaRPr lang="en-US" sz="1400" dirty="0"/>
          </a:p>
        </p:txBody>
      </p:sp>
      <p:sp>
        <p:nvSpPr>
          <p:cNvPr id="2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0" name="Shape 2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한 줄 지시로 장면 구성과 흐름이 나옵니다.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"특산물 영상 만들어줘"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장면이 제각각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분위기를 알 수 없음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여러 번 다시 만들기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"아침 논, 웃는 농부, 따뜻한 분위기, 15초로 만들어 줘"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의도한 장면이 나옴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분위기가 일정함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편집 가능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영상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홍보영상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알리고 싶은 것 소개</a:t>
            </a:r>
            <a:endParaRPr lang="en-US" sz="1400" dirty="0"/>
          </a:p>
        </p:txBody>
      </p:sp>
      <p:sp>
        <p:nvSpPr>
          <p:cNvPr id="11" name="pill 장면 구성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장면 구성</a:t>
            </a:r>
            <a:endParaRPr lang="en-US" sz="1200" dirty="0"/>
          </a:p>
        </p:txBody>
      </p:sp>
      <p:sp>
        <p:nvSpPr>
          <p:cNvPr id="13" name="pill 자막·문구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자막·문구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숏폼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짧게 보는 세로 영상</a:t>
            </a:r>
            <a:endParaRPr lang="en-US" sz="1400" dirty="0"/>
          </a:p>
        </p:txBody>
      </p:sp>
      <p:sp>
        <p:nvSpPr>
          <p:cNvPr id="20" name="pill 첫 3초 설계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첫 3초 설계</a:t>
            </a:r>
            <a:endParaRPr lang="en-US" sz="1200" dirty="0"/>
          </a:p>
        </p:txBody>
      </p:sp>
      <p:sp>
        <p:nvSpPr>
          <p:cNvPr id="22" name="pill 반복 재생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반복 재생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단편 영상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짧은 이야기 한 편</a:t>
            </a:r>
            <a:endParaRPr lang="en-US" sz="1400" dirty="0"/>
          </a:p>
        </p:txBody>
      </p:sp>
      <p:sp>
        <p:nvSpPr>
          <p:cNvPr id="29" name="pill 기승전결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기승전결</a:t>
            </a:r>
            <a:endParaRPr lang="en-US" sz="1200" dirty="0"/>
          </a:p>
        </p:txBody>
      </p:sp>
      <p:sp>
        <p:nvSpPr>
          <p:cNvPr id="31" name="pill 분위기 연출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분위기 연출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연습 소재로 만들고, 내 소재로 다시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영상 한 편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소재로 짧은 영상 한 편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기획·장면 지시문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6요소로 장면 쓰기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이미지·영상 만들기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컷을 만들고 고르기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저장·감상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컷씩 함께 보기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AI가 만든 영상, 그대로 공개해도 될까요?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그대로 공개해도 된다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확인이 필요하다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점검은 감독의 몫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공개 전에 점검하는 것이 감독의 일입니다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초상권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실존 인물 얼굴 주의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저작권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남의 작품·음원 확인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 확인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사실처럼 보이는 장면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AI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제작임을 밝히기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플랫폼 규정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게시 규정 확인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쓴 지시문·원본 보관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제작 자동화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잘 된 지시문은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영상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주제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[소재]를 소개하는 영상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장면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[장소]에서 시작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인물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[인물 모습]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분위기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[분위기]로 연출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길이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[15초] 안팎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지시문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메모 앱·문서에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날짜·대상·내용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템플릿이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'제작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한 번 만든 연출을 다른 소재에도 그대로 씁니다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공개·확산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기관까지,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영상 1편 만들기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팀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템플릿 함께 쓰기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조직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제작 사례 공유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기관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영상 제작 기준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만든 영상과 지시문을 함께 보관하세요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AI 영화·영상 · 2024.06~2025.06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수상 6건으로 증명한 제작력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ward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" y="1577340"/>
            <a:ext cx="228600" cy="2286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234440" y="14630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2024.06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0574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대한민국 AI 영화제 우수상</a:t>
            </a:r>
            <a:endParaRPr lang="en-US" sz="1400" dirty="0"/>
          </a:p>
        </p:txBody>
      </p:sp>
      <p:sp>
        <p:nvSpPr>
          <p:cNvPr id="11" name="award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47288" y="14630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588" y="1577340"/>
            <a:ext cx="228600" cy="2286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041648" y="14630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2024.09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3447288" y="20574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제주농산물 AI 홍보 영상제작대회 우수상</a:t>
            </a:r>
            <a:endParaRPr lang="en-US" sz="1400" dirty="0"/>
          </a:p>
        </p:txBody>
      </p:sp>
      <p:sp>
        <p:nvSpPr>
          <p:cNvPr id="16" name="award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254496" y="1463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796" y="1577340"/>
            <a:ext cx="228600" cy="2286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848856" y="14630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2025.04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6254496" y="20574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스킨에픽 AI 광고영상 경진대회 수상</a:t>
            </a:r>
            <a:endParaRPr lang="en-US" sz="1400" dirty="0"/>
          </a:p>
        </p:txBody>
      </p:sp>
      <p:sp>
        <p:nvSpPr>
          <p:cNvPr id="21" name="award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4008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" y="3223260"/>
            <a:ext cx="228600" cy="22860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234440" y="310896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2025.04~06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640080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Indie Cine Tube Awards AI Award</a:t>
            </a:r>
            <a:endParaRPr lang="en-US" sz="1400" dirty="0"/>
          </a:p>
        </p:txBody>
      </p:sp>
      <p:sp>
        <p:nvSpPr>
          <p:cNvPr id="26" name="award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3447288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1588" y="3223260"/>
            <a:ext cx="228600" cy="22860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041648" y="310896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2025.04~06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3447288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BABUL ECO FILM FESTIVAL AI Award</a:t>
            </a:r>
            <a:endParaRPr lang="en-US" sz="1400" dirty="0"/>
          </a:p>
        </p:txBody>
      </p:sp>
      <p:sp>
        <p:nvSpPr>
          <p:cNvPr id="31" name="award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6254496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8796" y="3223260"/>
            <a:ext cx="228600" cy="22860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6848856" y="310896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2025.04~06</a:t>
            </a:r>
            <a:endParaRPr lang="en-US" sz="1400" dirty="0"/>
          </a:p>
        </p:txBody>
      </p:sp>
      <p:sp>
        <p:nvSpPr>
          <p:cNvPr id="35" name="Text 27"/>
          <p:cNvSpPr txBox="1"/>
          <p:nvPr/>
        </p:nvSpPr>
        <p:spPr>
          <a:xfrm>
            <a:off x="6254496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Short Way Int'l Short Film Festival AI Award</a:t>
            </a:r>
            <a:endParaRPr lang="en-US" sz="1400" dirty="0"/>
          </a:p>
        </p:txBody>
      </p:sp>
      <p:sp>
        <p:nvSpPr>
          <p:cNvPr id="36" name="Text 28"/>
          <p:cNvSpPr txBox="1"/>
          <p:nvPr/>
        </p:nvSpPr>
        <p:spPr>
          <a:xfrm>
            <a:off x="457200" y="452628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※ 수상 내역은 인공지능디지털연구소 홈페이지 기준입니다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영상 기획안 (한 줄 아이디어)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장면 지시문 (6요소)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짧은 영상 1편 (연습 소재)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사용 6원칙 (공개 전 점검)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내일 만들어 볼 영상 소재 1개를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영상 소재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보여주고 싶은 것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6요소로 장면 쓰기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한 편 더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팀에 한 번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동료 1명에게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촬영 장비보다 먼저 필요한 것은 이야기입니다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MOVIE STUDIO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2026-10-27T11:15:54Z</dcterms:created>
  <dcterms:modified xsi:type="dcterms:W3CDTF">2026-10-27T11:15:54Z</dcterms:modified>
</cp:coreProperties>
</file>