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5c948f6d-dc2c-a36a-9d0e-e7d940f1188c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8d778cd7-141e-66d1-7775-2aeba2c0c093}">
          <p14:sldIdLst>
            <p14:sldId id="262"/>
          </p14:sldIdLst>
        </p14:section>
        <p14:section name="방법론" id="{9a88c6ba-32db-672b-8b91-1557537a8566}">
          <p14:sldIdLst>
            <p14:sldId id="263"/>
          </p14:sldIdLst>
        </p14:section>
        <p14:section name="STEP 01" id="{651482d0-9a59-8a56-5971-fcac04cd19fb}">
          <p14:sldIdLst>
            <p14:sldId id="264"/>
          </p14:sldIdLst>
        </p14:section>
        <p14:section name="STEP 02" id="{e5306b51-7f70-5c23-c517-ee4ec2c4a18b}">
          <p14:sldIdLst>
            <p14:sldId id="265"/>
          </p14:sldIdLst>
        </p14:section>
        <p14:section name="AI 기본기" id="{a9580f01-3567-dfbd-33ff-912c41cae8de}">
          <p14:sldIdLst>
            <p14:sldId id="266"/>
            <p14:sldId id="267"/>
            <p14:sldId id="268"/>
            <p14:sldId id="269"/>
          </p14:sldIdLst>
        </p14:section>
        <p14:section name="STEP 03" id="{b1ca3bc3-f5cc-fa06-3100-4faf25b74177}">
          <p14:sldIdLst>
            <p14:sldId id="270"/>
            <p14:sldId id="271"/>
            <p14:sldId id="272"/>
            <p14:sldId id="273"/>
          </p14:sldIdLst>
        </p14:section>
        <p14:section name="STEP 04" id="{07ae1c70-a1e8-5037-fd4b-0513f6da0353}">
          <p14:sldIdLst>
            <p14:sldId id="274"/>
          </p14:sldIdLst>
        </p14:section>
        <p14:section name="STEP 05" id="{a223e234-290f-104c-4c0e-fe510c3452ec}">
          <p14:sldIdLst>
            <p14:sldId id="275"/>
          </p14:sldIdLst>
        </p14:section>
        <p14:section name="사례" id="{18b5688f-2b02-cbd8-1938-a0adc0a87b6f}">
          <p14:sldIdLst>
            <p14:sldId id="276"/>
            <p14:sldId id="277"/>
          </p14:sldIdLst>
        </p14:section>
        <p14:section name="마무리" id="{ffdb8d49-2235-6fa4-17da-1a53c0fc4b26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카드뉴스 · 블로그 초안 · 숏폼 대본 · 제작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'이번 달 가장 미룬 콘텐츠는 무엇인가요?'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홍보할 것 1개와 올릴 채널을 고르세요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실제 현장 사례(여수산단 직장인 15명, 7시간 실습). 홍보영상 제작까지 하루에 해 본 사례로 소개.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AI CONTENT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STUDIO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카드뉴스·블로그·숏폼·홍보영상 직접 제작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상품으로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카드뉴스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주제만 넣으면 나오는 틀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블로그 초안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검색에 맞춘 글 구조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숏폼 대본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장면과 자막이 있는 시나리오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제작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올리기 전 점검표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콘텐츠 한 편, 가장 막히는 순간은?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주제 정하기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올릴지 고민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문장 쓰기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첫 문장이 안 나옴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이미지 만들기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디자인이 어려움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올리고 관리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꾸준히 올리기 힘듦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고민만 하던 홍보, 결과물이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주제가 없어 계속 미루기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주제 아이디어를 한 번에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디자인 툴이 어려워 포기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AI로 이미지와 틀 완성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올릴 때마다 처음부터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틀을 만들어 재사용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주제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주제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홍보 목표 고르기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제작 흐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제작 흐름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결과물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결과물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콘텐츠 한 세트 완성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반복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반복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템플릿으로 재사용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성과 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성과 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채널에 올리고 공유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주제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누구에게 알릴지 정하기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제작 흐름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기획은 사람, 초안은 AI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결과물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글·이미지·영상 만들기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반복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저장해 계속 쓰기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성과 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올리고 반응 확인하기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무엇을 알릴지 정하는 건 사람입니다.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주제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만들 콘텐츠, 이 3가지로 고릅니다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알릴 것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꼭 알리고 싶은 상품·소식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누구에게 보여줄지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채널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블로그·SNS·숏폼 중 선택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홍보할 것 1개와 올릴 채널을 고르세요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얼굴이 나오는 자료는 사용 전 동의를 확인하세요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제작 흐름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콘텐츠를 4조각으로, 역할을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소재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사진·정보 모으기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구성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형식·분량 정하기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글·이미지 AI가 먼저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검토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사실·표현 확인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초안만 AI가 만듭니다. 나머지는 사람의 몫입니다.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"신제품을 소개해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"처음 보는 고객에게"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채널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"인스타 카드뉴스 5장"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"친근하고 짧게"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형식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"제목+본문+해시태그"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행동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"마지막에 문의 유도"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카드뉴스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어시스턴트 · 새 대화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이번 달 신제품을 소개해 줘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처음 보는 고객이 대상이야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인스타 카드뉴스 5장으로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친근하고 짧은 말투로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제목·본문·해시태그 포함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마지막 장에 문의 유도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채널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형식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행동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초안이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카드뉴스 5장 구성안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장별 핵심 문구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1장 제목: 이번 달 신제품 공개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2~4장: 특징 세 가지 소개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5장: 문의 방법 안내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해시태그 5개 추천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장별로 구성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짧은 문구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해시태그 포함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상품명·가격·날짜 확인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입력 한 번으로 구성안과 문구가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"카드뉴스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누구에게 하는지 모름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장 수·말투가 제각각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써야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"신제품을 처음 보는 고객에게, 5장, 친근한 말투로"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대상에 맞는 문구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장별 구성이 갖춰짐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쓸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콘텐츠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카드뉴스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5장으로 소식 전하기</a:t>
            </a:r>
            <a:endParaRPr lang="en-US" sz="1400" dirty="0"/>
          </a:p>
        </p:txBody>
      </p:sp>
      <p:sp>
        <p:nvSpPr>
          <p:cNvPr id="11" name="pill 장별 문구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장별 문구</a:t>
            </a:r>
            <a:endParaRPr lang="en-US" sz="1200" dirty="0"/>
          </a:p>
        </p:txBody>
      </p:sp>
      <p:sp>
        <p:nvSpPr>
          <p:cNvPr id="13" name="pill 해시태그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해시태그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블로그 글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검색에 걸리는 글</a:t>
            </a:r>
            <a:endParaRPr lang="en-US" sz="1400" dirty="0"/>
          </a:p>
        </p:txBody>
      </p:sp>
      <p:sp>
        <p:nvSpPr>
          <p:cNvPr id="20" name="pill 제목·소제목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제목·소제목</a:t>
            </a:r>
            <a:endParaRPr lang="en-US" sz="1200" dirty="0"/>
          </a:p>
        </p:txBody>
      </p:sp>
      <p:sp>
        <p:nvSpPr>
          <p:cNvPr id="22" name="pill 본문 초안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본문 초안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숏폼 대본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짧은 영상 시나리오</a:t>
            </a:r>
            <a:endParaRPr lang="en-US" sz="1400" dirty="0"/>
          </a:p>
        </p:txBody>
      </p:sp>
      <p:sp>
        <p:nvSpPr>
          <p:cNvPr id="29" name="pill 장면 구성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장면 구성</a:t>
            </a:r>
            <a:endParaRPr lang="en-US" sz="1200" dirty="0"/>
          </a:p>
        </p:txBody>
      </p:sp>
      <p:sp>
        <p:nvSpPr>
          <p:cNvPr id="31" name="pill 자막 문구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자막 문구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연습용 상품으로 만들고, 내 상품으로 다시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25분 미션: 콘텐츠 한 세트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25분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홍보 주제로 콘텐츠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상품 정보와 함께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0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10분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결과 검토·수정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사실·표현을 확인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저장하고 공유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만든 이미지, 그대로 올려도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올려도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확인은 사람의 몫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AI 결과물은 점검한 뒤에 올립니다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초상권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 얼굴은 동의 확인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작품은 쓰지 않기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가격·날짜는 원본 대조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AI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필요하면 밝히기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채널 규정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플랫폼 지침 확인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반복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콘텐츠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명령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[콘텐츠 종류]를 만들어 줘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맥락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[상품]을 [대상]에게 소개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채널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[인스타·블로그] 형식으로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어조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[친근한/전문적인] 말투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행동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마지막에 [문의 유도]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'콘텐츠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매번 처음부터 만들던 콘텐츠를 몇 분으로 줄여 줍니다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성과 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콘텐츠 1개 올리기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팀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 함께 쓰기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조직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공용 폴더·미니 강의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기관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홍보 기준 마련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올린 콘텐츠의 반응을 기록해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현장 사례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여수산단 직장인 15명, 7시간의 결과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ase"/>
          <p:cNvSpPr/>
          <p:nvPr/>
        </p:nvSpPr>
        <p:spPr>
          <a:xfrm>
            <a:off x="457200" y="1280160"/>
            <a:ext cx="8229600" cy="822960"/>
          </a:xfrm>
          <a:prstGeom prst="roundRect">
            <a:avLst>
              <a:gd name="adj" fmla="val 18889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챗GPT 활용부터 </a:t>
            </a:r>
            <a:pPr indent="0" marL="0">
              <a:buNone/>
            </a:pPr>
            <a:r>
              <a:rPr lang="en-US" sz="2000" b="1" dirty="0">
                <a:solidFill>
                  <a:srgbClr val="60A5FA"/>
                </a:solidFill>
              </a:rPr>
              <a:t>보고서·PPT·홍보영상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까지, 하루 안에 결과물</a:t>
            </a:r>
            <a:endParaRPr lang="en-US" sz="2000" dirty="0"/>
          </a:p>
        </p:txBody>
      </p:sp>
      <p:sp>
        <p:nvSpPr>
          <p:cNvPr id="8" name="stat 1"/>
          <p:cNvSpPr/>
          <p:nvPr/>
        </p:nvSpPr>
        <p:spPr>
          <a:xfrm>
            <a:off x="457200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15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명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참여 직장인</a:t>
            </a:r>
            <a:endParaRPr lang="en-US" sz="1400" dirty="0"/>
          </a:p>
        </p:txBody>
      </p:sp>
      <p:sp>
        <p:nvSpPr>
          <p:cNvPr id="11" name="stat 2"/>
          <p:cNvSpPr/>
          <p:nvPr/>
        </p:nvSpPr>
        <p:spPr>
          <a:xfrm>
            <a:off x="2569464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752344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7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시간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2798064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집중 실습</a:t>
            </a:r>
            <a:endParaRPr lang="en-US" sz="1400" dirty="0"/>
          </a:p>
        </p:txBody>
      </p:sp>
      <p:sp>
        <p:nvSpPr>
          <p:cNvPr id="14" name="stat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864608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가지</a:t>
            </a:r>
            <a:endParaRPr lang="en-US" sz="5400" dirty="0"/>
          </a:p>
        </p:txBody>
      </p:sp>
      <p:sp>
        <p:nvSpPr>
          <p:cNvPr id="16" name="Text 14"/>
          <p:cNvSpPr txBox="1"/>
          <p:nvPr/>
        </p:nvSpPr>
        <p:spPr>
          <a:xfrm>
            <a:off x="4910328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보고서·PPT·영상</a:t>
            </a:r>
            <a:endParaRPr lang="en-US" sz="1400" dirty="0"/>
          </a:p>
        </p:txBody>
      </p:sp>
      <p:sp>
        <p:nvSpPr>
          <p:cNvPr id="17" name="stat 4"/>
          <p:cNvSpPr/>
          <p:nvPr/>
        </p:nvSpPr>
        <p:spPr>
          <a:xfrm>
            <a:off x="6793992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976872" y="2514600"/>
            <a:ext cx="1645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2"/>
                </a:solidFill>
              </a:rPr>
              <a:t>1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일</a:t>
            </a:r>
            <a:endParaRPr lang="en-US" sz="5400" dirty="0"/>
          </a:p>
        </p:txBody>
      </p:sp>
      <p:sp>
        <p:nvSpPr>
          <p:cNvPr id="19" name="Text 17"/>
          <p:cNvSpPr txBox="1"/>
          <p:nvPr/>
        </p:nvSpPr>
        <p:spPr>
          <a:xfrm>
            <a:off x="7022592" y="36576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당일 결과물 완성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카드뉴스 틀 (주제만 넣기)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블로그 글 구조 (검색 맞춤)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숏폼 대본 (장면·자막)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(확인은 사람)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올릴 콘텐츠 1개를 종이에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홍보할 것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알리고 싶은 소식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콘텐츠 한 편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팀에 한 번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동료 1명에게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AI는 일을 대신하는 도구가 아니라, 시간을 돌려주는 도구입니다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CONTENT STUDIO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2026-10-27T11:15:52Z</dcterms:created>
  <dcterms:modified xsi:type="dcterms:W3CDTF">2026-10-27T11:15:52Z</dcterms:modified>
</cp:coreProperties>
</file>